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4"/>
  </p:sldMasterIdLst>
  <p:notesMasterIdLst>
    <p:notesMasterId r:id="rId18"/>
  </p:notesMasterIdLst>
  <p:handoutMasterIdLst>
    <p:handoutMasterId r:id="rId19"/>
  </p:handoutMasterIdLst>
  <p:sldIdLst>
    <p:sldId id="292" r:id="rId5"/>
    <p:sldId id="295" r:id="rId6"/>
    <p:sldId id="299" r:id="rId7"/>
    <p:sldId id="300" r:id="rId8"/>
    <p:sldId id="301" r:id="rId9"/>
    <p:sldId id="303" r:id="rId10"/>
    <p:sldId id="298" r:id="rId11"/>
    <p:sldId id="305" r:id="rId12"/>
    <p:sldId id="306" r:id="rId13"/>
    <p:sldId id="308" r:id="rId14"/>
    <p:sldId id="304" r:id="rId15"/>
    <p:sldId id="309" r:id="rId16"/>
    <p:sldId id="293" r:id="rId17"/>
  </p:sldIdLst>
  <p:sldSz cx="12192000" cy="6858000"/>
  <p:notesSz cx="6797675" cy="9926638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CFC"/>
    <a:srgbClr val="FFFFFF"/>
    <a:srgbClr val="F5F5F5"/>
    <a:srgbClr val="FBFBFB"/>
    <a:srgbClr val="2E3D92"/>
    <a:srgbClr val="E79130"/>
    <a:srgbClr val="BE551A"/>
    <a:srgbClr val="F3703A"/>
    <a:srgbClr val="BEE2EE"/>
    <a:srgbClr val="59B3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39" autoAdjust="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="" xmlns:a16="http://schemas.microsoft.com/office/drawing/2014/main" id="{623AA0E9-8CD0-4A6E-A65E-A06028B83F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="" xmlns:a16="http://schemas.microsoft.com/office/drawing/2014/main" id="{D5E2408B-C9AB-4665-AC99-B057BD0A43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6FC0A7B-6666-4F41-AD03-C74B76B10001}" type="datetime1">
              <a:rPr lang="it-IT" smtClean="0"/>
              <a:t>23/10/2025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="" xmlns:a16="http://schemas.microsoft.com/office/drawing/2014/main" id="{8CD1B215-531B-4869-BD98-BD3B1390B1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="" xmlns:a16="http://schemas.microsoft.com/office/drawing/2014/main" id="{60B53F21-4D67-455D-8074-E9E6EC26FA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2858E0-3D38-47B7-97D4-4FE08D90D35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21443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0E367B-2E0B-461C-8280-86016408BD7C}" type="datetime1">
              <a:rPr lang="it-IT" smtClean="0"/>
              <a:pPr/>
              <a:t>23/10/2025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84ECAD9-32EE-4091-BDA5-6BD15ACC5E58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06618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9">
            <a:extLst>
              <a:ext uri="{FF2B5EF4-FFF2-40B4-BE49-F238E27FC236}">
                <a16:creationId xmlns="" xmlns:a16="http://schemas.microsoft.com/office/drawing/2014/main" id="{D1D313A2-A4D4-40DF-A0C2-C29F641685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4DB44FF-F9B4-4E5D-9888-DD07079D4562}" type="datetime1">
              <a:rPr lang="it-IT" noProof="0" smtClean="0"/>
              <a:t>23/10/2025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12850" y="4508500"/>
            <a:ext cx="511810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12850" y="2057400"/>
            <a:ext cx="5118100" cy="1929066"/>
          </a:xfrm>
        </p:spPr>
        <p:txBody>
          <a:bodyPr rtlCol="0" anchor="b">
            <a:noAutofit/>
          </a:bodyPr>
          <a:lstStyle>
            <a:lvl1pPr algn="l">
              <a:lnSpc>
                <a:spcPct val="90000"/>
              </a:lnSpc>
              <a:defRPr sz="5400" b="1" spc="-50" baseline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672700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o 5">
            <a:extLst>
              <a:ext uri="{FF2B5EF4-FFF2-40B4-BE49-F238E27FC236}">
                <a16:creationId xmlns="" xmlns:a16="http://schemas.microsoft.com/office/drawing/2014/main" id="{2418423A-F070-9E46-5DF3-5FFC12C9860E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7" name="Parallelogramma 14">
              <a:extLst>
                <a:ext uri="{FF2B5EF4-FFF2-40B4-BE49-F238E27FC236}">
                  <a16:creationId xmlns="" xmlns:a16="http://schemas.microsoft.com/office/drawing/2014/main" id="{2106DEA2-E3F0-AEEA-6323-A7D380213756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13" name="Immagine 12">
              <a:extLst>
                <a:ext uri="{FF2B5EF4-FFF2-40B4-BE49-F238E27FC236}">
                  <a16:creationId xmlns="" xmlns:a16="http://schemas.microsoft.com/office/drawing/2014/main" id="{0E7E95A1-538C-37CE-0423-105154F9F6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8" name="Rettangolo 7">
            <a:extLst>
              <a:ext uri="{FF2B5EF4-FFF2-40B4-BE49-F238E27FC236}">
                <a16:creationId xmlns=""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786383"/>
            <a:ext cx="3068833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812800"/>
            <a:ext cx="5713841" cy="4868609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092200" y="3043050"/>
            <a:ext cx="3068832" cy="2638359"/>
          </a:xfrm>
        </p:spPr>
        <p:txBody>
          <a:bodyPr lIns="91440" rIns="91440" rtlCol="0">
            <a:normAutofit/>
          </a:bodyPr>
          <a:lstStyle>
            <a:lvl1pPr marL="0" indent="0" rtl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=""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139700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=""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624142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=""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251FC1-1A75-47DA-9A6E-B43CF6E86A62}" type="datetime1">
              <a:rPr lang="it-IT" noProof="0" smtClean="0"/>
              <a:t>23/10/2025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=""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cxnSp>
        <p:nvCxnSpPr>
          <p:cNvPr id="15" name="Connecteur droit 19">
            <a:extLst>
              <a:ext uri="{FF2B5EF4-FFF2-40B4-BE49-F238E27FC236}">
                <a16:creationId xmlns="" xmlns:a16="http://schemas.microsoft.com/office/drawing/2014/main" id="{D84C14C5-D99C-45CD-8001-AC745F4FB49B}"/>
              </a:ext>
            </a:extLst>
          </p:cNvPr>
          <p:cNvCxnSpPr>
            <a:cxnSpLocks/>
          </p:cNvCxnSpPr>
          <p:nvPr userDrawn="1"/>
        </p:nvCxnSpPr>
        <p:spPr>
          <a:xfrm flipH="1">
            <a:off x="1092200" y="6446838"/>
            <a:ext cx="1643438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9">
            <a:extLst>
              <a:ext uri="{FF2B5EF4-FFF2-40B4-BE49-F238E27FC236}">
                <a16:creationId xmlns="" xmlns:a16="http://schemas.microsoft.com/office/drawing/2014/main" id="{019842DD-D0AB-4E35-9AB2-7DBB6E266120}"/>
              </a:ext>
            </a:extLst>
          </p:cNvPr>
          <p:cNvCxnSpPr>
            <a:cxnSpLocks/>
          </p:cNvCxnSpPr>
          <p:nvPr userDrawn="1"/>
        </p:nvCxnSpPr>
        <p:spPr>
          <a:xfrm flipH="1">
            <a:off x="8420100" y="6429376"/>
            <a:ext cx="1000462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9">
            <a:extLst>
              <a:ext uri="{FF2B5EF4-FFF2-40B4-BE49-F238E27FC236}">
                <a16:creationId xmlns="" xmlns:a16="http://schemas.microsoft.com/office/drawing/2014/main" id="{832851A7-B301-4616-9843-9A0D06646DF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65675" y="6446838"/>
            <a:ext cx="407258" cy="635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egnaposto piè di pagina 2">
            <a:extLst>
              <a:ext uri="{FF2B5EF4-FFF2-40B4-BE49-F238E27FC236}">
                <a16:creationId xmlns="" xmlns:a16="http://schemas.microsoft.com/office/drawing/2014/main" id="{82E39F50-459D-C3E1-C6CC-EA208D50E4FE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89208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=""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4319CE-E5CF-4FF9-86AE-7437B4FD3174}" type="datetime1">
              <a:rPr lang="it-IT" noProof="0" smtClean="0"/>
              <a:t>23/10/2025</a:t>
            </a:fld>
            <a:endParaRPr lang="it-IT" noProof="0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=""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="" xmlns:a16="http://schemas.microsoft.com/office/drawing/2014/main" id="{DC7E41FD-853D-F717-1775-E30235610CE8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  <p:grpSp>
        <p:nvGrpSpPr>
          <p:cNvPr id="5" name="Gruppo 4">
            <a:extLst>
              <a:ext uri="{FF2B5EF4-FFF2-40B4-BE49-F238E27FC236}">
                <a16:creationId xmlns="" xmlns:a16="http://schemas.microsoft.com/office/drawing/2014/main" id="{A909E4F4-6E58-4C99-8FCB-E2B2E6880C4E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6" name="Rettangolo 5">
              <a:extLst>
                <a:ext uri="{FF2B5EF4-FFF2-40B4-BE49-F238E27FC236}">
                  <a16:creationId xmlns="" xmlns:a16="http://schemas.microsoft.com/office/drawing/2014/main" id="{AB5AAC35-FC9A-7D6C-E995-70B1B8321543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8" name="Rettangolo 7">
              <a:extLst>
                <a:ext uri="{FF2B5EF4-FFF2-40B4-BE49-F238E27FC236}">
                  <a16:creationId xmlns="" xmlns:a16="http://schemas.microsoft.com/office/drawing/2014/main" id="{B8947C3A-81D2-A03E-7BF6-49FB46C37F0C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0" name="Immagine 9">
              <a:extLst>
                <a:ext uri="{FF2B5EF4-FFF2-40B4-BE49-F238E27FC236}">
                  <a16:creationId xmlns="" xmlns:a16="http://schemas.microsoft.com/office/drawing/2014/main" id="{652D582F-91B7-6EB1-B40E-4A6EAD996F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65082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o 5">
            <a:extLst>
              <a:ext uri="{FF2B5EF4-FFF2-40B4-BE49-F238E27FC236}">
                <a16:creationId xmlns="" xmlns:a16="http://schemas.microsoft.com/office/drawing/2014/main" id="{5671555F-2DFC-47F0-DBB7-C9D4CFB987A9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7" name="Parallelogramma 14">
              <a:extLst>
                <a:ext uri="{FF2B5EF4-FFF2-40B4-BE49-F238E27FC236}">
                  <a16:creationId xmlns="" xmlns:a16="http://schemas.microsoft.com/office/drawing/2014/main" id="{4AC9BAFC-B67E-FCCC-1BBB-B1DE5721C735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13" name="Immagine 12">
              <a:extLst>
                <a:ext uri="{FF2B5EF4-FFF2-40B4-BE49-F238E27FC236}">
                  <a16:creationId xmlns="" xmlns:a16="http://schemas.microsoft.com/office/drawing/2014/main" id="{90FB7B71-E71A-A43D-D029-E705FD49584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8" name="Rettangolo 7">
            <a:extLst>
              <a:ext uri="{FF2B5EF4-FFF2-40B4-BE49-F238E27FC236}">
                <a16:creationId xmlns=""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=""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2003424"/>
            <a:ext cx="1036320" cy="18573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=""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377398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=""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82620384-FC06-4245-8A4E-BD9C5C3038C1}" type="datetime1">
              <a:rPr lang="it-IT" noProof="0" smtClean="0"/>
              <a:t>23/10/2025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=""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5" name="Rettangolo 4">
            <a:extLst>
              <a:ext uri="{FF2B5EF4-FFF2-40B4-BE49-F238E27FC236}">
                <a16:creationId xmlns="" xmlns:a16="http://schemas.microsoft.com/office/drawing/2014/main" id="{6BC7DA98-7B92-4F45-80F8-1AEF72A601CF}"/>
              </a:ext>
            </a:extLst>
          </p:cNvPr>
          <p:cNvSpPr/>
          <p:nvPr userDrawn="1"/>
        </p:nvSpPr>
        <p:spPr>
          <a:xfrm>
            <a:off x="1078230" y="2003423"/>
            <a:ext cx="3576082" cy="185737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314700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="" xmlns:a16="http://schemas.microsoft.com/office/drawing/2014/main" id="{DF96815B-4256-4CE0-9FCF-3A2967CF5792}"/>
              </a:ext>
            </a:extLst>
          </p:cNvPr>
          <p:cNvSpPr/>
          <p:nvPr userDrawn="1"/>
        </p:nvSpPr>
        <p:spPr>
          <a:xfrm>
            <a:off x="1092200" y="993775"/>
            <a:ext cx="1036320" cy="936626"/>
          </a:xfrm>
          <a:prstGeom prst="rect">
            <a:avLst/>
          </a:prstGeom>
          <a:solidFill>
            <a:schemeClr val="tx2">
              <a:lumMod val="20000"/>
              <a:lumOff val="8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="" xmlns:a16="http://schemas.microsoft.com/office/drawing/2014/main" id="{DB5FC7EB-9809-9909-8D31-7667D27CFE29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81282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o 4">
            <a:extLst>
              <a:ext uri="{FF2B5EF4-FFF2-40B4-BE49-F238E27FC236}">
                <a16:creationId xmlns="" xmlns:a16="http://schemas.microsoft.com/office/drawing/2014/main" id="{9BC07667-3D77-6EF7-246F-F0E7E9E76BF6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6" name="Parallelogramma 14">
              <a:extLst>
                <a:ext uri="{FF2B5EF4-FFF2-40B4-BE49-F238E27FC236}">
                  <a16:creationId xmlns="" xmlns:a16="http://schemas.microsoft.com/office/drawing/2014/main" id="{2B17930C-3847-9F26-27A2-EE4E4A962265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7" name="Immagine 6">
              <a:extLst>
                <a:ext uri="{FF2B5EF4-FFF2-40B4-BE49-F238E27FC236}">
                  <a16:creationId xmlns="" xmlns:a16="http://schemas.microsoft.com/office/drawing/2014/main" id="{0C724DCC-6C89-226F-7AD0-1226D3E15E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18" name="Segnaposto immagine 9">
            <a:extLst>
              <a:ext uri="{FF2B5EF4-FFF2-40B4-BE49-F238E27FC236}">
                <a16:creationId xmlns=""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=""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97CAA8-247F-493B-9041-1EB41C0713A1}" type="datetime1">
              <a:rPr lang="it-IT" noProof="0" smtClean="0"/>
              <a:t>23/10/2025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=""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="" xmlns:a16="http://schemas.microsoft.com/office/drawing/2014/main" id="{F1E388EF-366D-885A-CF06-6BEFE9E1E7F6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  <p:grpSp>
        <p:nvGrpSpPr>
          <p:cNvPr id="8" name="Gruppo 7">
            <a:extLst>
              <a:ext uri="{FF2B5EF4-FFF2-40B4-BE49-F238E27FC236}">
                <a16:creationId xmlns="" xmlns:a16="http://schemas.microsoft.com/office/drawing/2014/main" id="{7EEC3F92-4A54-DA7A-6F17-53A8870AF276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9" name="Rettangolo 8">
              <a:extLst>
                <a:ext uri="{FF2B5EF4-FFF2-40B4-BE49-F238E27FC236}">
                  <a16:creationId xmlns="" xmlns:a16="http://schemas.microsoft.com/office/drawing/2014/main" id="{4EF7AB09-11A1-55CE-B0F1-2BC1CD44CC8E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11" name="Rettangolo 10">
              <a:extLst>
                <a:ext uri="{FF2B5EF4-FFF2-40B4-BE49-F238E27FC236}">
                  <a16:creationId xmlns="" xmlns:a16="http://schemas.microsoft.com/office/drawing/2014/main" id="{77A4CEA7-018A-963E-FBCC-C6BED07C874A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3" name="Immagine 12">
              <a:extLst>
                <a:ext uri="{FF2B5EF4-FFF2-40B4-BE49-F238E27FC236}">
                  <a16:creationId xmlns="" xmlns:a16="http://schemas.microsoft.com/office/drawing/2014/main" id="{915ACA79-3695-D739-C1D9-69A5F22B6E5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54305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>
            <a:extLst>
              <a:ext uri="{FF2B5EF4-FFF2-40B4-BE49-F238E27FC236}">
                <a16:creationId xmlns="" xmlns:a16="http://schemas.microsoft.com/office/drawing/2014/main" id="{FF709F57-FEE0-F7FD-3E3C-251BED19B58E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5" name="Parallelogramma 14">
              <a:extLst>
                <a:ext uri="{FF2B5EF4-FFF2-40B4-BE49-F238E27FC236}">
                  <a16:creationId xmlns="" xmlns:a16="http://schemas.microsoft.com/office/drawing/2014/main" id="{EBDD05CD-2E8E-1DD1-6F96-82E2EC0B2BCC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6" name="Immagine 5">
              <a:extLst>
                <a:ext uri="{FF2B5EF4-FFF2-40B4-BE49-F238E27FC236}">
                  <a16:creationId xmlns="" xmlns:a16="http://schemas.microsoft.com/office/drawing/2014/main" id="{CD655102-F5D6-949F-E581-D3EC685F6E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84722" y="548355"/>
            <a:ext cx="6054846" cy="634336"/>
          </a:xfrm>
        </p:spPr>
        <p:txBody>
          <a:bodyPr rtlCol="0" anchor="ctr">
            <a:noAutofit/>
          </a:bodyPr>
          <a:lstStyle>
            <a:lvl1pPr>
              <a:lnSpc>
                <a:spcPct val="90000"/>
              </a:lnSpc>
              <a:defRPr sz="36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00833" y="1611313"/>
            <a:ext cx="6072099" cy="3755104"/>
          </a:xfrm>
        </p:spPr>
        <p:txBody>
          <a:bodyPr rtlCol="0" anchor="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=""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ADCFC264-2C41-457A-9103-DFF5BC066DDD}" type="datetime1">
              <a:rPr lang="it-IT" noProof="0" smtClean="0"/>
              <a:t>23/10/2025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=""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=""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Segnaposto immagine 9">
            <a:extLst>
              <a:ext uri="{FF2B5EF4-FFF2-40B4-BE49-F238E27FC236}">
                <a16:creationId xmlns=""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grpSp>
        <p:nvGrpSpPr>
          <p:cNvPr id="7" name="Gruppo 6">
            <a:extLst>
              <a:ext uri="{FF2B5EF4-FFF2-40B4-BE49-F238E27FC236}">
                <a16:creationId xmlns="" xmlns:a16="http://schemas.microsoft.com/office/drawing/2014/main" id="{6936F244-16B1-DA2A-F8DF-60F1BC1D65D0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8" name="Rettangolo 7">
              <a:extLst>
                <a:ext uri="{FF2B5EF4-FFF2-40B4-BE49-F238E27FC236}">
                  <a16:creationId xmlns="" xmlns:a16="http://schemas.microsoft.com/office/drawing/2014/main" id="{7A7A9724-8902-6773-83E8-B1DFC2E443E8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9" name="Rettangolo 8">
              <a:extLst>
                <a:ext uri="{FF2B5EF4-FFF2-40B4-BE49-F238E27FC236}">
                  <a16:creationId xmlns="" xmlns:a16="http://schemas.microsoft.com/office/drawing/2014/main" id="{82D584EA-4D4C-4BA5-C802-26C086B14596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1" name="Immagine 10">
              <a:extLst>
                <a:ext uri="{FF2B5EF4-FFF2-40B4-BE49-F238E27FC236}">
                  <a16:creationId xmlns="" xmlns:a16="http://schemas.microsoft.com/office/drawing/2014/main" id="{496DF1F4-DD0D-99DD-56BB-201DCBBB598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51046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o 2">
            <a:extLst>
              <a:ext uri="{FF2B5EF4-FFF2-40B4-BE49-F238E27FC236}">
                <a16:creationId xmlns="" xmlns:a16="http://schemas.microsoft.com/office/drawing/2014/main" id="{2B019930-B47E-D329-19C9-7490B828CAD3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4" name="Parallelogramma 14">
              <a:extLst>
                <a:ext uri="{FF2B5EF4-FFF2-40B4-BE49-F238E27FC236}">
                  <a16:creationId xmlns="" xmlns:a16="http://schemas.microsoft.com/office/drawing/2014/main" id="{7ECB0B23-A808-1046-6965-3506D9AD56C2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5" name="Immagine 4">
              <a:extLst>
                <a:ext uri="{FF2B5EF4-FFF2-40B4-BE49-F238E27FC236}">
                  <a16:creationId xmlns="" xmlns:a16="http://schemas.microsoft.com/office/drawing/2014/main" id="{A8D4ED4B-6849-A910-856D-3C32E1F58FF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18" name="Segnaposto immagine 9">
            <a:extLst>
              <a:ext uri="{FF2B5EF4-FFF2-40B4-BE49-F238E27FC236}">
                <a16:creationId xmlns=""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541486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68577" y="880375"/>
            <a:ext cx="6054846" cy="634336"/>
          </a:xfrm>
        </p:spPr>
        <p:txBody>
          <a:bodyPr rtlCol="0" anchor="ctr">
            <a:noAutofit/>
          </a:bodyPr>
          <a:lstStyle>
            <a:lvl1pPr algn="ctr">
              <a:lnSpc>
                <a:spcPct val="90000"/>
              </a:lnSpc>
              <a:defRPr sz="3600" b="1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=""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BFACEB1B-38C0-4995-A1E2-7B5FD48CA44A}" type="datetime1">
              <a:rPr lang="it-IT" noProof="0" smtClean="0"/>
              <a:t>23/10/2025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=""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=""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9" name="Rettangolo 18">
            <a:extLst>
              <a:ext uri="{FF2B5EF4-FFF2-40B4-BE49-F238E27FC236}">
                <a16:creationId xmlns="" xmlns:a16="http://schemas.microsoft.com/office/drawing/2014/main" id="{AF446475-024F-4C71-99D3-501468ACAD11}"/>
              </a:ext>
            </a:extLst>
          </p:cNvPr>
          <p:cNvSpPr/>
          <p:nvPr userDrawn="1"/>
        </p:nvSpPr>
        <p:spPr>
          <a:xfrm>
            <a:off x="5577840" y="0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767602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=""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=""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=""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473373" y="943430"/>
            <a:ext cx="4699452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=""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FDD649FC-C7F2-4966-B125-333FD0271E55}" type="datetime1">
              <a:rPr lang="it-IT" noProof="0" smtClean="0"/>
              <a:t>23/10/2025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=""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=""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0" name="Rettangolo 19">
            <a:extLst>
              <a:ext uri="{FF2B5EF4-FFF2-40B4-BE49-F238E27FC236}">
                <a16:creationId xmlns="" xmlns:a16="http://schemas.microsoft.com/office/drawing/2014/main" id="{EF73BF96-A07C-4AAA-A37F-65151BD22A70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0127715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=""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=""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="" xmlns:a16="http://schemas.microsoft.com/office/drawing/2014/main" id="{16D90D66-BCB9-4229-A829-628874352AC0}"/>
              </a:ext>
            </a:extLst>
          </p:cNvPr>
          <p:cNvSpPr/>
          <p:nvPr userDrawn="1"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18529" y="943430"/>
            <a:ext cx="4654296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=""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5350E5C9-4822-4828-86B2-BB987B39863B}" type="datetime1">
              <a:rPr lang="it-IT" noProof="0" smtClean="0"/>
              <a:t>23/10/2025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=""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=""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="" xmlns:a16="http://schemas.microsoft.com/office/drawing/2014/main" id="{6127F28F-6C7B-471B-9839-EF88426C1976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498616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=""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immagine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/>
          </a:solidFill>
        </p:spPr>
        <p:txBody>
          <a:bodyPr lIns="457200" tIns="457200" rtlCol="0"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 algn="ctr">
              <a:defRPr sz="4400" b="1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5A04164A-D1F3-464B-BA5A-A4C4D8F35ADB}" type="datetime1">
              <a:rPr lang="it-IT" noProof="0" smtClean="0"/>
              <a:t>23/10/2025</a:t>
            </a:fld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="" xmlns:a16="http://schemas.microsoft.com/office/drawing/2014/main" id="{B4A4DE4A-F8EF-47D5-8C37-A9021C2BB6A3}"/>
              </a:ext>
            </a:extLst>
          </p:cNvPr>
          <p:cNvSpPr/>
          <p:nvPr userDrawn="1"/>
        </p:nvSpPr>
        <p:spPr>
          <a:xfrm>
            <a:off x="3536950" y="4535901"/>
            <a:ext cx="5118100" cy="1256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986956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=""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9D1554E-7EF2-44AC-BA44-70A2B54D9DB9}" type="datetime1">
              <a:rPr lang="it-IT" noProof="0" smtClean="0"/>
              <a:t>23/10/2025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=""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=""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56040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rallelogramma 14">
            <a:extLst>
              <a:ext uri="{FF2B5EF4-FFF2-40B4-BE49-F238E27FC236}">
                <a16:creationId xmlns="" xmlns:a16="http://schemas.microsoft.com/office/drawing/2014/main" id="{F5AA8A10-E19C-430B-9D5D-8D12F92BFEC5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12" name="Rettangolo 11">
            <a:extLst>
              <a:ext uri="{FF2B5EF4-FFF2-40B4-BE49-F238E27FC236}">
                <a16:creationId xmlns="" xmlns:a16="http://schemas.microsoft.com/office/drawing/2014/main" id="{A7C93D4F-3003-4D58-9AFB-356A0F800F42}"/>
              </a:ext>
            </a:extLst>
          </p:cNvPr>
          <p:cNvSpPr/>
          <p:nvPr userDrawn="1"/>
        </p:nvSpPr>
        <p:spPr>
          <a:xfrm>
            <a:off x="4961187" y="0"/>
            <a:ext cx="153926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F388D4-15DF-446A-91AA-72876CD48301}" type="datetime1">
              <a:rPr lang="it-IT" noProof="0" smtClean="0"/>
              <a:t>23/10/2025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629400" y="758952"/>
            <a:ext cx="4526280" cy="3227514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6000" b="1" spc="-50" baseline="0">
                <a:solidFill>
                  <a:srgbClr val="013D61"/>
                </a:solidFill>
                <a:latin typeface="+mn-lt"/>
              </a:defRPr>
            </a:lvl1pPr>
          </a:lstStyle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632171" y="4508500"/>
            <a:ext cx="452628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 dirty="0"/>
              <a:t>Fare clic per modificare lo stile del sottotitolo dello schema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="" xmlns:a16="http://schemas.microsoft.com/office/drawing/2014/main" id="{6D3E1BBA-670B-4CAE-B839-50ADB23DDBC6}"/>
              </a:ext>
            </a:extLst>
          </p:cNvPr>
          <p:cNvSpPr/>
          <p:nvPr userDrawn="1"/>
        </p:nvSpPr>
        <p:spPr>
          <a:xfrm>
            <a:off x="4876840" y="0"/>
            <a:ext cx="153926" cy="6858000"/>
          </a:xfrm>
          <a:prstGeom prst="rect">
            <a:avLst/>
          </a:prstGeom>
          <a:solidFill>
            <a:srgbClr val="2E3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pic>
        <p:nvPicPr>
          <p:cNvPr id="7" name="Immagine 6">
            <a:extLst>
              <a:ext uri="{FF2B5EF4-FFF2-40B4-BE49-F238E27FC236}">
                <a16:creationId xmlns="" xmlns:a16="http://schemas.microsoft.com/office/drawing/2014/main" id="{1B49A922-E9AC-864A-C0FD-86D75E2B13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87" y="3841"/>
            <a:ext cx="48815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938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1346200"/>
            <a:ext cx="2448033" cy="4530725"/>
          </a:xfrm>
        </p:spPr>
        <p:txBody>
          <a:bodyPr vert="eaVert"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092200" y="1346200"/>
            <a:ext cx="7480300" cy="4530723"/>
          </a:xfrm>
        </p:spPr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=""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C82CFE1-3316-4B70-89C0-454FCB2AAF53}" type="datetime1">
              <a:rPr lang="it-IT" noProof="0" smtClean="0"/>
              <a:t>23/10/2025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=""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=""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14" name="Rettangolo 13">
            <a:extLst>
              <a:ext uri="{FF2B5EF4-FFF2-40B4-BE49-F238E27FC236}">
                <a16:creationId xmlns="" xmlns:a16="http://schemas.microsoft.com/office/drawing/2014/main" id="{6B443CC6-CDCA-4595-ADAE-DCB961FF1A8E}"/>
              </a:ext>
            </a:extLst>
          </p:cNvPr>
          <p:cNvSpPr/>
          <p:nvPr userDrawn="1"/>
        </p:nvSpPr>
        <p:spPr>
          <a:xfrm rot="16200000">
            <a:off x="8871481" y="-14658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940687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=""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542C42-F0C8-417A-980A-09B6C1CD6C24}" type="datetime1">
              <a:rPr lang="it-IT" noProof="0" smtClean="0"/>
              <a:t>23/10/2025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=""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=""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grpSp>
        <p:nvGrpSpPr>
          <p:cNvPr id="4" name="Gruppo 3">
            <a:extLst>
              <a:ext uri="{FF2B5EF4-FFF2-40B4-BE49-F238E27FC236}">
                <a16:creationId xmlns="" xmlns:a16="http://schemas.microsoft.com/office/drawing/2014/main" id="{3192690B-F0F1-05EE-C428-3AAA2F362F65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5" name="Rettangolo 4">
              <a:extLst>
                <a:ext uri="{FF2B5EF4-FFF2-40B4-BE49-F238E27FC236}">
                  <a16:creationId xmlns="" xmlns:a16="http://schemas.microsoft.com/office/drawing/2014/main" id="{683888F4-0FA7-5D55-0AE0-C664E73F9EA7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6" name="Rettangolo 5">
              <a:extLst>
                <a:ext uri="{FF2B5EF4-FFF2-40B4-BE49-F238E27FC236}">
                  <a16:creationId xmlns="" xmlns:a16="http://schemas.microsoft.com/office/drawing/2014/main" id="{8ED9A453-B0F3-88AD-3B39-D56D635EFD98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0" name="Immagine 9">
              <a:extLst>
                <a:ext uri="{FF2B5EF4-FFF2-40B4-BE49-F238E27FC236}">
                  <a16:creationId xmlns="" xmlns:a16="http://schemas.microsoft.com/office/drawing/2014/main" id="{98033E15-A12A-6594-130E-80F0CD01F21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18278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>
            <a:extLst>
              <a:ext uri="{FF2B5EF4-FFF2-40B4-BE49-F238E27FC236}">
                <a16:creationId xmlns="" xmlns:a16="http://schemas.microsoft.com/office/drawing/2014/main" id="{1CCF69A2-C197-BA82-4951-CA51653F0E51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5" name="Parallelogramma 14">
              <a:extLst>
                <a:ext uri="{FF2B5EF4-FFF2-40B4-BE49-F238E27FC236}">
                  <a16:creationId xmlns="" xmlns:a16="http://schemas.microsoft.com/office/drawing/2014/main" id="{C7AFB1F7-9EFC-07A2-E97E-943708F49ECD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6" name="Immagine 5">
              <a:extLst>
                <a:ext uri="{FF2B5EF4-FFF2-40B4-BE49-F238E27FC236}">
                  <a16:creationId xmlns="" xmlns:a16="http://schemas.microsoft.com/office/drawing/2014/main" id="{7D327C5E-9E84-FB89-BB3C-07998D27978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7" name="Segnaposto data 6">
            <a:extLst>
              <a:ext uri="{FF2B5EF4-FFF2-40B4-BE49-F238E27FC236}">
                <a16:creationId xmlns=""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1D72669-6745-4AA0-A173-7F6CEB97CF08}" type="datetime1">
              <a:rPr lang="it-IT" noProof="0" smtClean="0"/>
              <a:t>23/10/2025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=""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=""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=""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3119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=""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2451099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41599" y="3746500"/>
            <a:ext cx="8331202" cy="1308100"/>
          </a:xfrm>
        </p:spPr>
        <p:txBody>
          <a:bodyPr rtlCol="0" anchor="b" anchorCtr="0">
            <a:noAutofit/>
          </a:bodyPr>
          <a:lstStyle>
            <a:lvl1pPr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6416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=""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7528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grpSp>
        <p:nvGrpSpPr>
          <p:cNvPr id="9" name="Gruppo 8">
            <a:extLst>
              <a:ext uri="{FF2B5EF4-FFF2-40B4-BE49-F238E27FC236}">
                <a16:creationId xmlns="" xmlns:a16="http://schemas.microsoft.com/office/drawing/2014/main" id="{D9EA996D-4047-F110-2CA6-C8971FCA83F7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10" name="Rettangolo 9">
              <a:extLst>
                <a:ext uri="{FF2B5EF4-FFF2-40B4-BE49-F238E27FC236}">
                  <a16:creationId xmlns="" xmlns:a16="http://schemas.microsoft.com/office/drawing/2014/main" id="{45484F79-E4D3-53F6-36D8-4C5C0DEE1B9E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16" name="Rettangolo 15">
              <a:extLst>
                <a:ext uri="{FF2B5EF4-FFF2-40B4-BE49-F238E27FC236}">
                  <a16:creationId xmlns="" xmlns:a16="http://schemas.microsoft.com/office/drawing/2014/main" id="{7AF5567F-566E-277B-3C1B-A7EC75968769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7" name="Immagine 16">
              <a:extLst>
                <a:ext uri="{FF2B5EF4-FFF2-40B4-BE49-F238E27FC236}">
                  <a16:creationId xmlns="" xmlns:a16="http://schemas.microsoft.com/office/drawing/2014/main" id="{CEB6C800-DA9E-A4C9-4124-EA6328801F5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96984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ntestazione della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data 6">
            <a:extLst>
              <a:ext uri="{FF2B5EF4-FFF2-40B4-BE49-F238E27FC236}">
                <a16:creationId xmlns=""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81A99FD-A18D-4AC6-92B0-69E29E35743B}" type="datetime1">
              <a:rPr lang="it-IT" noProof="0" smtClean="0"/>
              <a:t>23/10/2025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=""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=""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=""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=""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1735138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30399" y="3746500"/>
            <a:ext cx="8331202" cy="1308100"/>
          </a:xfrm>
        </p:spPr>
        <p:txBody>
          <a:bodyPr rtlCol="0" anchor="b" anchorCtr="0">
            <a:noAutofit/>
          </a:bodyPr>
          <a:lstStyle>
            <a:lvl1pPr algn="ctr"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9304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=""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5369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grpSp>
        <p:nvGrpSpPr>
          <p:cNvPr id="4" name="Gruppo 3">
            <a:extLst>
              <a:ext uri="{FF2B5EF4-FFF2-40B4-BE49-F238E27FC236}">
                <a16:creationId xmlns="" xmlns:a16="http://schemas.microsoft.com/office/drawing/2014/main" id="{E34F9DA6-2E1F-35EE-F5BC-AE7D33A64354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5" name="Rettangolo 4">
              <a:extLst>
                <a:ext uri="{FF2B5EF4-FFF2-40B4-BE49-F238E27FC236}">
                  <a16:creationId xmlns="" xmlns:a16="http://schemas.microsoft.com/office/drawing/2014/main" id="{09D3B8B2-D71C-EF3D-506A-2A57F7BD29A1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6" name="Rettangolo 5">
              <a:extLst>
                <a:ext uri="{FF2B5EF4-FFF2-40B4-BE49-F238E27FC236}">
                  <a16:creationId xmlns="" xmlns:a16="http://schemas.microsoft.com/office/drawing/2014/main" id="{8A5D1CF0-1D2B-A1C0-45F2-0A6FF78050E6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9" name="Immagine 8">
              <a:extLst>
                <a:ext uri="{FF2B5EF4-FFF2-40B4-BE49-F238E27FC236}">
                  <a16:creationId xmlns="" xmlns:a16="http://schemas.microsoft.com/office/drawing/2014/main" id="{9BE25E09-1F98-F881-F19B-829F52969B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66489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=""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3B79944-34CF-4A72-AC1B-909189585767}" type="datetime1">
              <a:rPr lang="it-IT" noProof="0" smtClean="0"/>
              <a:t>23/10/2025</a:t>
            </a:fld>
            <a:endParaRPr lang="it-IT" noProof="0" dirty="0"/>
          </a:p>
        </p:txBody>
      </p:sp>
      <p:sp>
        <p:nvSpPr>
          <p:cNvPr id="9" name="Segnaposto piè di pagina 8">
            <a:extLst>
              <a:ext uri="{FF2B5EF4-FFF2-40B4-BE49-F238E27FC236}">
                <a16:creationId xmlns=""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=""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grpSp>
        <p:nvGrpSpPr>
          <p:cNvPr id="5" name="Gruppo 4">
            <a:extLst>
              <a:ext uri="{FF2B5EF4-FFF2-40B4-BE49-F238E27FC236}">
                <a16:creationId xmlns="" xmlns:a16="http://schemas.microsoft.com/office/drawing/2014/main" id="{95A08AA0-3B13-6134-3D6B-3A364C13954C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6" name="Rettangolo 5">
              <a:extLst>
                <a:ext uri="{FF2B5EF4-FFF2-40B4-BE49-F238E27FC236}">
                  <a16:creationId xmlns="" xmlns:a16="http://schemas.microsoft.com/office/drawing/2014/main" id="{6F77EB52-892A-0092-6498-F8B104F1C7A9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7" name="Rettangolo 6">
              <a:extLst>
                <a:ext uri="{FF2B5EF4-FFF2-40B4-BE49-F238E27FC236}">
                  <a16:creationId xmlns="" xmlns:a16="http://schemas.microsoft.com/office/drawing/2014/main" id="{D2A55855-B5DC-CAD4-E6F6-BC1ABAE5E3A5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1" name="Immagine 10">
              <a:extLst>
                <a:ext uri="{FF2B5EF4-FFF2-40B4-BE49-F238E27FC236}">
                  <a16:creationId xmlns="" xmlns:a16="http://schemas.microsoft.com/office/drawing/2014/main" id="{B521CE2C-F458-53E6-15A4-3DDF32EA674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87972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 algn="l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186731" y="2958274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395" y="2958273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=""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AF3A87-C769-4508-A602-98056DD906C2}" type="datetime1">
              <a:rPr lang="it-IT" noProof="0" smtClean="0"/>
              <a:t>23/10/2025</a:t>
            </a:fld>
            <a:endParaRPr lang="it-IT" noProof="0" dirty="0"/>
          </a:p>
        </p:txBody>
      </p:sp>
      <p:sp>
        <p:nvSpPr>
          <p:cNvPr id="11" name="Segnaposto piè di pagina 10">
            <a:extLst>
              <a:ext uri="{FF2B5EF4-FFF2-40B4-BE49-F238E27FC236}">
                <a16:creationId xmlns=""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=""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grpSp>
        <p:nvGrpSpPr>
          <p:cNvPr id="7" name="Gruppo 6">
            <a:extLst>
              <a:ext uri="{FF2B5EF4-FFF2-40B4-BE49-F238E27FC236}">
                <a16:creationId xmlns="" xmlns:a16="http://schemas.microsoft.com/office/drawing/2014/main" id="{7C265325-6F9C-85D0-B0E3-B67B79A71EFB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8" name="Rettangolo 7">
              <a:extLst>
                <a:ext uri="{FF2B5EF4-FFF2-40B4-BE49-F238E27FC236}">
                  <a16:creationId xmlns="" xmlns:a16="http://schemas.microsoft.com/office/drawing/2014/main" id="{0F8495D8-D76B-C6E5-2386-59639E58D398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9" name="Rettangolo 8">
              <a:extLst>
                <a:ext uri="{FF2B5EF4-FFF2-40B4-BE49-F238E27FC236}">
                  <a16:creationId xmlns="" xmlns:a16="http://schemas.microsoft.com/office/drawing/2014/main" id="{EE2559C6-9DA2-3A38-C40B-D414A5CFA47E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3" name="Immagine 12">
              <a:extLst>
                <a:ext uri="{FF2B5EF4-FFF2-40B4-BE49-F238E27FC236}">
                  <a16:creationId xmlns="" xmlns:a16="http://schemas.microsoft.com/office/drawing/2014/main" id="{4AD1E231-96D8-8062-91A5-4288B1B3A5C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9594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6" name="Segnaposto data 5">
            <a:extLst>
              <a:ext uri="{FF2B5EF4-FFF2-40B4-BE49-F238E27FC236}">
                <a16:creationId xmlns=""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F1DB439-C8A9-45DF-AFF2-9EFA3E72C152}" type="datetime1">
              <a:rPr lang="it-IT" noProof="0" smtClean="0"/>
              <a:t>23/10/2025</a:t>
            </a:fld>
            <a:endParaRPr lang="it-IT" noProof="0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=""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=""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grpSp>
        <p:nvGrpSpPr>
          <p:cNvPr id="3" name="Gruppo 2">
            <a:extLst>
              <a:ext uri="{FF2B5EF4-FFF2-40B4-BE49-F238E27FC236}">
                <a16:creationId xmlns="" xmlns:a16="http://schemas.microsoft.com/office/drawing/2014/main" id="{C3BF1989-943E-5095-52C1-5D54A4F57E6A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4" name="Rettangolo 3">
              <a:extLst>
                <a:ext uri="{FF2B5EF4-FFF2-40B4-BE49-F238E27FC236}">
                  <a16:creationId xmlns="" xmlns:a16="http://schemas.microsoft.com/office/drawing/2014/main" id="{3DB00B3A-C73C-FEF7-D0EA-50032E3A0EDB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5" name="Rettangolo 4">
              <a:extLst>
                <a:ext uri="{FF2B5EF4-FFF2-40B4-BE49-F238E27FC236}">
                  <a16:creationId xmlns="" xmlns:a16="http://schemas.microsoft.com/office/drawing/2014/main" id="{1B142B75-6E1A-3326-7672-BF16E2BEC6CD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9" name="Immagine 8">
              <a:extLst>
                <a:ext uri="{FF2B5EF4-FFF2-40B4-BE49-F238E27FC236}">
                  <a16:creationId xmlns="" xmlns:a16="http://schemas.microsoft.com/office/drawing/2014/main" id="{1CDA020C-77E6-4573-D69A-C399851DF6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80013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po 19">
            <a:extLst>
              <a:ext uri="{FF2B5EF4-FFF2-40B4-BE49-F238E27FC236}">
                <a16:creationId xmlns="" xmlns:a16="http://schemas.microsoft.com/office/drawing/2014/main" id="{19B7BF6A-3EF9-279C-05CD-62BA2EE27242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10" name="Rettangolo 9">
              <a:extLst>
                <a:ext uri="{FF2B5EF4-FFF2-40B4-BE49-F238E27FC236}">
                  <a16:creationId xmlns="" xmlns:a16="http://schemas.microsoft.com/office/drawing/2014/main" id="{DFAB8DF2-5E8E-AAC9-5CFB-04F9609C1AF6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9" name="Rettangolo 8">
              <a:extLst>
                <a:ext uri="{FF2B5EF4-FFF2-40B4-BE49-F238E27FC236}">
                  <a16:creationId xmlns="" xmlns:a16="http://schemas.microsoft.com/office/drawing/2014/main" id="{D1867750-EA89-EFEA-40CB-4FA8E18FEF5A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2" name="Immagine 11">
              <a:extLst>
                <a:ext uri="{FF2B5EF4-FFF2-40B4-BE49-F238E27FC236}">
                  <a16:creationId xmlns="" xmlns:a16="http://schemas.microsoft.com/office/drawing/2014/main" id="{5C1440DD-F731-6E48-65CC-2D288A20D2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  <p:grpSp>
        <p:nvGrpSpPr>
          <p:cNvPr id="19" name="Gruppo 18">
            <a:extLst>
              <a:ext uri="{FF2B5EF4-FFF2-40B4-BE49-F238E27FC236}">
                <a16:creationId xmlns="" xmlns:a16="http://schemas.microsoft.com/office/drawing/2014/main" id="{6C7DC939-7217-A60C-AAE6-CFC9326765EE}"/>
              </a:ext>
            </a:extLst>
          </p:cNvPr>
          <p:cNvGrpSpPr/>
          <p:nvPr userDrawn="1"/>
        </p:nvGrpSpPr>
        <p:grpSpPr>
          <a:xfrm>
            <a:off x="8166735" y="10623"/>
            <a:ext cx="2857500" cy="6119550"/>
            <a:chOff x="4425159" y="10623"/>
            <a:chExt cx="2857500" cy="6119550"/>
          </a:xfrm>
        </p:grpSpPr>
        <p:sp>
          <p:nvSpPr>
            <p:cNvPr id="6" name="Parallelogramma 14">
              <a:extLst>
                <a:ext uri="{FF2B5EF4-FFF2-40B4-BE49-F238E27FC236}">
                  <a16:creationId xmlns="" xmlns:a16="http://schemas.microsoft.com/office/drawing/2014/main" id="{AF082EE3-41AA-4817-A1CC-C33DDB8F675F}"/>
                </a:ext>
              </a:extLst>
            </p:cNvPr>
            <p:cNvSpPr/>
            <p:nvPr userDrawn="1"/>
          </p:nvSpPr>
          <p:spPr>
            <a:xfrm>
              <a:off x="4425159" y="10623"/>
              <a:ext cx="2857500" cy="6119550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18" name="Immagine 17">
              <a:extLst>
                <a:ext uri="{FF2B5EF4-FFF2-40B4-BE49-F238E27FC236}">
                  <a16:creationId xmlns="" xmlns:a16="http://schemas.microsoft.com/office/drawing/2014/main" id="{DCCC9D6E-2F2B-2AA8-15B1-DBEAB565E16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25164" y="580196"/>
              <a:ext cx="2831281" cy="49296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10507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16548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2CA46E8E-89D0-493E-ABBF-B63A9C819C41}" type="datetime1">
              <a:rPr lang="it-IT" noProof="0" smtClean="0"/>
              <a:t>23/10/2025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="" xmlns:a16="http://schemas.microsoft.com/office/drawing/2014/main" id="{0F25E55C-1C16-46C6-B789-A4B2BCEF8F86}"/>
              </a:ext>
            </a:extLst>
          </p:cNvPr>
          <p:cNvSpPr/>
          <p:nvPr userDrawn="1"/>
        </p:nvSpPr>
        <p:spPr>
          <a:xfrm>
            <a:off x="0" y="1011981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grpSp>
        <p:nvGrpSpPr>
          <p:cNvPr id="12" name="Gruppo 11">
            <a:extLst>
              <a:ext uri="{FF2B5EF4-FFF2-40B4-BE49-F238E27FC236}">
                <a16:creationId xmlns="" xmlns:a16="http://schemas.microsoft.com/office/drawing/2014/main" id="{E5BF0961-A70C-D79A-DF8E-DE4FF7A0A45D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9" name="Parallelogramma 14">
              <a:extLst>
                <a:ext uri="{FF2B5EF4-FFF2-40B4-BE49-F238E27FC236}">
                  <a16:creationId xmlns="" xmlns:a16="http://schemas.microsoft.com/office/drawing/2014/main" id="{F0532277-D603-17CA-7706-8AFB3C60BD4D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10" name="Immagine 9">
              <a:extLst>
                <a:ext uri="{FF2B5EF4-FFF2-40B4-BE49-F238E27FC236}">
                  <a16:creationId xmlns="" xmlns:a16="http://schemas.microsoft.com/office/drawing/2014/main" id="{D65EBDA1-EBE9-0CCF-A58A-C842DB8BEEB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9028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18" r:id="rId2"/>
    <p:sldLayoutId id="2147483707" r:id="rId3"/>
    <p:sldLayoutId id="2147483708" r:id="rId4"/>
    <p:sldLayoutId id="2147483719" r:id="rId5"/>
    <p:sldLayoutId id="2147483709" r:id="rId6"/>
    <p:sldLayoutId id="2147483716" r:id="rId7"/>
    <p:sldLayoutId id="2147483710" r:id="rId8"/>
    <p:sldLayoutId id="2147483711" r:id="rId9"/>
    <p:sldLayoutId id="2147483712" r:id="rId10"/>
    <p:sldLayoutId id="2147483727" r:id="rId11"/>
    <p:sldLayoutId id="2147483720" r:id="rId12"/>
    <p:sldLayoutId id="2147483721" r:id="rId13"/>
    <p:sldLayoutId id="2147483725" r:id="rId14"/>
    <p:sldLayoutId id="2147483726" r:id="rId15"/>
    <p:sldLayoutId id="2147483722" r:id="rId16"/>
    <p:sldLayoutId id="2147483723" r:id="rId17"/>
    <p:sldLayoutId id="2147483715" r:id="rId18"/>
    <p:sldLayoutId id="2147483713" r:id="rId19"/>
    <p:sldLayoutId id="2147483714" r:id="rId2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spc="-50" baseline="0">
          <a:solidFill>
            <a:schemeClr val="tx1">
              <a:lumMod val="75000"/>
              <a:lumOff val="25000"/>
            </a:schemeClr>
          </a:solidFill>
          <a:latin typeface="+mn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87" userDrawn="1">
          <p15:clr>
            <a:srgbClr val="F26B43"/>
          </p15:clr>
        </p15:guide>
        <p15:guide id="2" pos="688" userDrawn="1">
          <p15:clr>
            <a:srgbClr val="F26B43"/>
          </p15:clr>
        </p15:guide>
        <p15:guide id="3" pos="7038" userDrawn="1">
          <p15:clr>
            <a:srgbClr val="F26B43"/>
          </p15:clr>
        </p15:guide>
        <p15:guide id="4" orient="horz" pos="3702" userDrawn="1">
          <p15:clr>
            <a:srgbClr val="F26B43"/>
          </p15:clr>
        </p15:guide>
        <p15:guide id="5" orient="horz" pos="406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=""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29400" y="758952"/>
            <a:ext cx="4526280" cy="2806369"/>
          </a:xfrm>
        </p:spPr>
        <p:txBody>
          <a:bodyPr>
            <a:normAutofit/>
          </a:bodyPr>
          <a:lstStyle/>
          <a:p>
            <a:r>
              <a:rPr lang="it-IT" sz="3200" dirty="0">
                <a:solidFill>
                  <a:srgbClr val="304297"/>
                </a:solidFill>
              </a:rPr>
              <a:t>Rapporto tra Psicologia Clinica e Organizzazioni, </a:t>
            </a:r>
            <a:br>
              <a:rPr lang="it-IT" sz="3200" dirty="0">
                <a:solidFill>
                  <a:srgbClr val="304297"/>
                </a:solidFill>
              </a:rPr>
            </a:br>
            <a:r>
              <a:rPr lang="it-IT" sz="3200" dirty="0">
                <a:solidFill>
                  <a:srgbClr val="304297"/>
                </a:solidFill>
              </a:rPr>
              <a:t>il Consenso Informato e la Conservazione del Materiale Clinico </a:t>
            </a:r>
          </a:p>
        </p:txBody>
      </p:sp>
      <p:sp>
        <p:nvSpPr>
          <p:cNvPr id="4" name="Sottotitolo 3">
            <a:extLst>
              <a:ext uri="{FF2B5EF4-FFF2-40B4-BE49-F238E27FC236}">
                <a16:creationId xmlns="" xmlns:a16="http://schemas.microsoft.com/office/drawing/2014/main" id="{91A9603A-D223-47EF-B35B-86424F3280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99738" y="4442464"/>
            <a:ext cx="4526280" cy="1161168"/>
          </a:xfrm>
        </p:spPr>
        <p:txBody>
          <a:bodyPr>
            <a:normAutofit fontScale="70000" lnSpcReduction="20000"/>
          </a:bodyPr>
          <a:lstStyle/>
          <a:p>
            <a:r>
              <a:rPr lang="it-IT" sz="2800" b="1" dirty="0">
                <a:solidFill>
                  <a:srgbClr val="E79130"/>
                </a:solidFill>
              </a:rPr>
              <a:t>MADEO Meri</a:t>
            </a:r>
          </a:p>
          <a:p>
            <a:r>
              <a:rPr lang="it-IT" sz="2800" b="1" dirty="0">
                <a:solidFill>
                  <a:srgbClr val="E79130"/>
                </a:solidFill>
              </a:rPr>
              <a:t>Responsabile </a:t>
            </a:r>
            <a:r>
              <a:rPr lang="it-IT" sz="2800" b="1" dirty="0" err="1">
                <a:solidFill>
                  <a:srgbClr val="E79130"/>
                </a:solidFill>
              </a:rPr>
              <a:t>ssd</a:t>
            </a:r>
            <a:r>
              <a:rPr lang="it-IT" sz="2800" b="1" dirty="0">
                <a:solidFill>
                  <a:srgbClr val="E79130"/>
                </a:solidFill>
              </a:rPr>
              <a:t> psicologia </a:t>
            </a:r>
            <a:r>
              <a:rPr lang="it-IT" sz="2800" b="1" dirty="0" err="1">
                <a:solidFill>
                  <a:srgbClr val="E79130"/>
                </a:solidFill>
              </a:rPr>
              <a:t>ausl</a:t>
            </a:r>
            <a:r>
              <a:rPr lang="it-IT" sz="2800" b="1" dirty="0">
                <a:solidFill>
                  <a:srgbClr val="E79130"/>
                </a:solidFill>
              </a:rPr>
              <a:t> valle </a:t>
            </a:r>
            <a:r>
              <a:rPr lang="it-IT" sz="2800" b="1" dirty="0" err="1">
                <a:solidFill>
                  <a:srgbClr val="E79130"/>
                </a:solidFill>
              </a:rPr>
              <a:t>d’aosta</a:t>
            </a:r>
            <a:endParaRPr lang="it-IT" sz="2800" b="1" dirty="0">
              <a:solidFill>
                <a:srgbClr val="E791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15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conservazione e gestione del  materiale clinico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b="1" dirty="0"/>
              <a:t>C) Rischi e criticità:</a:t>
            </a:r>
          </a:p>
          <a:p>
            <a:r>
              <a:rPr lang="it-IT" dirty="0"/>
              <a:t>Mancanza di archivi psicologici distinti da quelli medici </a:t>
            </a:r>
          </a:p>
          <a:p>
            <a:r>
              <a:rPr lang="it-IT" dirty="0"/>
              <a:t>Rischio di perdita o </a:t>
            </a:r>
            <a:r>
              <a:rPr lang="it-IT" b="1" dirty="0"/>
              <a:t>accesso improprio al materiale </a:t>
            </a:r>
          </a:p>
          <a:p>
            <a:r>
              <a:rPr lang="it-IT" dirty="0"/>
              <a:t>Dubbi sulla gestione digitale del materiale (Cloud, server interni, </a:t>
            </a:r>
            <a:r>
              <a:rPr lang="it-IT" b="1" dirty="0"/>
              <a:t>cartelle condivise </a:t>
            </a:r>
            <a:r>
              <a:rPr lang="it-IT" dirty="0"/>
              <a:t>) </a:t>
            </a:r>
          </a:p>
          <a:p>
            <a:pPr marL="0" indent="0">
              <a:buNone/>
            </a:pPr>
            <a:r>
              <a:rPr lang="it-IT" b="1" dirty="0"/>
              <a:t>D) Proposte operative: </a:t>
            </a:r>
          </a:p>
          <a:p>
            <a:r>
              <a:rPr lang="it-IT" dirty="0" smtClean="0"/>
              <a:t>Collaborazione </a:t>
            </a:r>
            <a:r>
              <a:rPr lang="it-IT" dirty="0"/>
              <a:t>tra Ufficio Legale, Direzione Sanitaria e Struttura di  Psicologia</a:t>
            </a:r>
          </a:p>
          <a:p>
            <a:r>
              <a:rPr lang="it-IT" dirty="0" smtClean="0"/>
              <a:t>Digitalizzazione </a:t>
            </a:r>
            <a:r>
              <a:rPr lang="it-IT" dirty="0"/>
              <a:t>sicura con sistemi a doppia autentificazione e accesso tracciato </a:t>
            </a:r>
          </a:p>
          <a:p>
            <a:r>
              <a:rPr lang="it-IT" dirty="0" smtClean="0"/>
              <a:t>Modalità </a:t>
            </a:r>
            <a:r>
              <a:rPr lang="it-IT" dirty="0"/>
              <a:t>operative interne  per la gestione psicologica della documentazione </a:t>
            </a:r>
          </a:p>
        </p:txBody>
      </p:sp>
    </p:spTree>
    <p:extLst>
      <p:ext uri="{BB962C8B-B14F-4D97-AF65-F5344CB8AC3E}">
        <p14:creationId xmlns:p14="http://schemas.microsoft.com/office/powerpoint/2010/main" val="9748023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Conclusioni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L’intersezione tra psicologia clinica ed organizzazione sanitaria è una area critica e strategica, all’interno del compito dello psicologo di incidere sulla prevenzione, sulla promozione del benessere psicologico e cura dell’equilibrio personale del </a:t>
            </a:r>
            <a:r>
              <a:rPr lang="it-IT" dirty="0" smtClean="0"/>
              <a:t>paziente.</a:t>
            </a:r>
            <a:endParaRPr lang="it-IT" dirty="0"/>
          </a:p>
          <a:p>
            <a:r>
              <a:rPr lang="it-IT" dirty="0"/>
              <a:t>La gestione del materiale clinico va regolamentata con chiarezza, rispetto della normativa, ma anche con </a:t>
            </a:r>
            <a:r>
              <a:rPr lang="it-IT" b="1" dirty="0"/>
              <a:t>attenzione all’identità professionale dello psicologo, soprattutto per </a:t>
            </a:r>
            <a:r>
              <a:rPr lang="it-IT" dirty="0"/>
              <a:t> </a:t>
            </a:r>
            <a:r>
              <a:rPr lang="it-IT" b="1" dirty="0"/>
              <a:t>l’aspetto della condivisione delle valutazioni e dei </a:t>
            </a:r>
            <a:r>
              <a:rPr lang="it-IT" b="1" dirty="0" smtClean="0"/>
              <a:t>dati.</a:t>
            </a:r>
            <a:endParaRPr lang="it-IT" b="1" dirty="0"/>
          </a:p>
          <a:p>
            <a:r>
              <a:rPr lang="it-IT" dirty="0"/>
              <a:t>Il consenso informato non può essere un atto formale: richiede tempo, spazio e consapevolezza.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123507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Conclusioni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it-IT" dirty="0"/>
          </a:p>
          <a:p>
            <a:r>
              <a:rPr lang="it-IT" dirty="0"/>
              <a:t>E’ importante la "alleanza" tra psicologo e paziente, che ha come perno il consenso informato   basato su </a:t>
            </a:r>
            <a:r>
              <a:rPr lang="it-IT" b="1" dirty="0"/>
              <a:t>l'autonomia decisionale del paziente</a:t>
            </a:r>
            <a:r>
              <a:rPr lang="it-IT" dirty="0"/>
              <a:t> e dall'altro la </a:t>
            </a:r>
            <a:r>
              <a:rPr lang="it-IT" b="1" dirty="0"/>
              <a:t>valutazione responsabile e competente dello psicologo.</a:t>
            </a:r>
          </a:p>
          <a:p>
            <a:r>
              <a:rPr lang="it-IT" dirty="0"/>
              <a:t>Lo psicologo individua le informazioni da trasmettere in cartella condivisa: si tratta di quelle utili alla cura medica, mantenendo la riservatezza su elementi personali che non </a:t>
            </a:r>
            <a:r>
              <a:rPr lang="it-IT" dirty="0" smtClean="0"/>
              <a:t>è</a:t>
            </a:r>
            <a:r>
              <a:rPr lang="it-IT" dirty="0"/>
              <a:t> </a:t>
            </a:r>
            <a:r>
              <a:rPr lang="it-IT" dirty="0" smtClean="0"/>
              <a:t>opportuno </a:t>
            </a:r>
            <a:r>
              <a:rPr lang="it-IT" dirty="0"/>
              <a:t>o indispensabile condividere, </a:t>
            </a:r>
            <a:r>
              <a:rPr lang="it-IT" b="1" dirty="0"/>
              <a:t>potendo così garantire la privacy del paziente.</a:t>
            </a:r>
          </a:p>
          <a:p>
            <a:r>
              <a:rPr lang="it-IT" dirty="0"/>
              <a:t>E’ necessario un cambiamento culturale e organizzativo  per valorizzare il contributo della psicologia nella cura  non solo come supporto, ma come parte integrante del percorso terapeutico. 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441995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=""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Grazie per l’attenzione </a:t>
            </a:r>
          </a:p>
        </p:txBody>
      </p:sp>
    </p:spTree>
    <p:extLst>
      <p:ext uri="{BB962C8B-B14F-4D97-AF65-F5344CB8AC3E}">
        <p14:creationId xmlns:p14="http://schemas.microsoft.com/office/powerpoint/2010/main" val="1745545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="" xmlns:a16="http://schemas.microsoft.com/office/drawing/2014/main" id="{BA94A70E-E129-75C6-7479-B78BA499A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304297"/>
                </a:solidFill>
              </a:rPr>
              <a:t>Rapporto tra Psicologia Clinica e                                                          Organizzazioni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La Psicologia Clinica è una branca della psicologia che si occupa della comprensione, prevenzione, valutazione e trattamento del disagio psicologico e dei disturbi mentali.</a:t>
            </a:r>
          </a:p>
          <a:p>
            <a:r>
              <a:rPr lang="it-IT" dirty="0"/>
              <a:t>Lo psicologo clinico lavora individualmente, con le coppie, le famiglie e i gruppi e  in contesti differenti quali servizi territoriali , consultori familiari, ospedali e  centri di salute mentale .</a:t>
            </a:r>
          </a:p>
          <a:p>
            <a:r>
              <a:rPr lang="it-IT" dirty="0"/>
              <a:t>Gli ambiti di intervento  sono di diagnosi, di supporto psicologico, di psicoterapia e sempre più spesso anche di attività di prevenzione e di promozione del benessere psicologico.</a:t>
            </a:r>
          </a:p>
        </p:txBody>
      </p:sp>
    </p:spTree>
    <p:extLst>
      <p:ext uri="{BB962C8B-B14F-4D97-AF65-F5344CB8AC3E}">
        <p14:creationId xmlns:p14="http://schemas.microsoft.com/office/powerpoint/2010/main" val="3297843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A62539C6-87E6-F052-CEA2-767338C185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="" xmlns:a16="http://schemas.microsoft.com/office/drawing/2014/main" id="{6184C96D-54BD-0BA0-C0D8-DC710B4B5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304297"/>
                </a:solidFill>
              </a:rPr>
              <a:t>Organizzazione Sanitaria un sistema complesso                              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4DBC42A1-5307-BF12-FB8B-9420D15BC4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L’organizzazione sanitaria comprende l’insieme delle strutture, risorse umane e servizi che operano per garantire la salute della popolazione.</a:t>
            </a:r>
          </a:p>
          <a:p>
            <a:r>
              <a:rPr lang="it-IT" dirty="0"/>
              <a:t>In Italia si parla del servizio Sanitario Nazionale con le sue articolazioni regionali , le AUSL, gli Ospedali pubblici ed accreditati, i Distretti sanitari, i Servizi Territoriali che, anche  in collaborazione con il Terzo settore e le associazioni di  volontariato operano per curare, prevenire e promuovere la salute dei cittadini.</a:t>
            </a:r>
          </a:p>
          <a:p>
            <a:r>
              <a:rPr lang="it-IT" dirty="0"/>
              <a:t>In questo conteso complesso , la psicologia clinica occupa un posto sempre più importante e trasversale  attraverso la funzione dello psicologo in tutti gli ambiti di intervento del Servizio Sanitario Regionale, secondo l’implementazione dei </a:t>
            </a:r>
            <a:r>
              <a:rPr lang="it-IT" b="1" dirty="0"/>
              <a:t>Livelli Essenziali di Assistenza </a:t>
            </a:r>
            <a:r>
              <a:rPr lang="it-IT" dirty="0"/>
              <a:t>(DPCM LEA 12 gennaio 2017) o extra LEA  Regionali.</a:t>
            </a:r>
          </a:p>
          <a:p>
            <a:endParaRPr lang="it-IT" dirty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34132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F8D078F1-0677-A88B-B4FF-DA2F3291EA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="" xmlns:a16="http://schemas.microsoft.com/office/drawing/2014/main" id="{415599CC-6545-D7ED-29C2-874B9A187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 ruolo psicologia clinica nel sistema sanitario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A92FBA65-768D-3BF0-3A3F-F58DE1EFC5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dirty="0"/>
              <a:t>Lo psicologo clinico contribuisce in modo decisivo al lavoro multidisciplinare nei servizi sanitari.</a:t>
            </a:r>
          </a:p>
          <a:p>
            <a:r>
              <a:rPr lang="it-IT" dirty="0"/>
              <a:t>E’ presente nei reparti ospedalieri quali oncologia, chirurgia generale e bariatrica , chirurgia toracica, cardiologia, neurologia, terapia antalgica,  nei Pronto Soccorso, nei Centri di salute mentale, nei Consultori familiari e nelle Case di comunità .</a:t>
            </a:r>
          </a:p>
          <a:p>
            <a:r>
              <a:rPr lang="it-IT" dirty="0"/>
              <a:t>Fornisce supporto non solo ai pazienti, ma anche ai familiari, care </a:t>
            </a:r>
            <a:r>
              <a:rPr lang="it-IT" dirty="0" err="1"/>
              <a:t>givers</a:t>
            </a:r>
            <a:r>
              <a:rPr lang="it-IT" dirty="0"/>
              <a:t> e agli operatori sanitari e del soccorso  (protocolli anche con FFOO ).</a:t>
            </a:r>
          </a:p>
          <a:p>
            <a:r>
              <a:rPr lang="it-IT" dirty="0"/>
              <a:t>Contribuisce alla diagnosi integrata e al trattamento dei disturbi psicosomatici, alla gestione del dolore, alle reazioni post-traumatiche e ai disturbi cronici.</a:t>
            </a:r>
          </a:p>
          <a:p>
            <a:r>
              <a:rPr lang="it-IT" dirty="0"/>
              <a:t>Lavora in équipe multidisciplinari rispettando il rapporto di fiducia con i paziente e nel rispetto del Codice Deontologico degli Psicologi Italiani.</a:t>
            </a:r>
          </a:p>
          <a:p>
            <a:pPr marL="0" indent="0">
              <a:buNone/>
            </a:pPr>
            <a:r>
              <a:rPr lang="it-IT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746855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FDAD2F23-5AEE-5EFB-01CE-3776CECBE1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="" xmlns:a16="http://schemas.microsoft.com/office/drawing/2014/main" id="{2AE21846-04BA-9619-2BE8-C6562ABD9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304297"/>
                </a:solidFill>
              </a:rPr>
              <a:t>Il consenso informato di tipo sanitario                                                          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419A0E9A-66FE-9B8D-BC61-DF57D9793C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b="1" dirty="0"/>
              <a:t>Definizione </a:t>
            </a:r>
          </a:p>
          <a:p>
            <a:pPr marL="0" indent="0">
              <a:buNone/>
            </a:pPr>
            <a:r>
              <a:rPr lang="it-IT" b="1" dirty="0" smtClean="0"/>
              <a:t>Il </a:t>
            </a:r>
            <a:r>
              <a:rPr lang="it-IT" b="1" dirty="0"/>
              <a:t>Consenso informato sanitario </a:t>
            </a:r>
            <a:r>
              <a:rPr lang="it-IT" dirty="0"/>
              <a:t>è il documento sottoscritto dal paziente con cui egli decide,</a:t>
            </a:r>
          </a:p>
          <a:p>
            <a:pPr marL="0" indent="0">
              <a:buNone/>
            </a:pPr>
            <a:r>
              <a:rPr lang="it-IT" b="1" dirty="0"/>
              <a:t>in modo libero ed autonomo</a:t>
            </a:r>
            <a:r>
              <a:rPr lang="it-IT" dirty="0"/>
              <a:t>, dopo che gli è  stata presentata una serie di informazioni specifiche ( rese a lui/lei comprensibili da parte dell’équipe medica ) se iniziare o proseguire l’accertamento diagnostico e/o il trattamento sanitario previsto.</a:t>
            </a:r>
          </a:p>
          <a:p>
            <a:r>
              <a:rPr lang="it-IT" b="1" dirty="0"/>
              <a:t>Riferimenti normativi  </a:t>
            </a:r>
          </a:p>
          <a:p>
            <a:pPr marL="0" indent="0">
              <a:buNone/>
            </a:pPr>
            <a:r>
              <a:rPr lang="it-IT" b="1" dirty="0"/>
              <a:t>Art.32 della Costituzione « Nessuno può essere obbligato a un determinato trattamento sanitario se non per disposizione di legge. </a:t>
            </a:r>
            <a:r>
              <a:rPr lang="it-IT" dirty="0"/>
              <a:t>La legge non può in nessun caso violare i limiti imposti dal rispetto della persona umana». Il legislatore fissa così il principio secondo cui il diritto all’autodeterminazione  costituisce la regola mentre l’imposizione di trattamenti obbligatori , che superano il consenso e dissenso della persona, rappresenta l’eccezione ed essa è ammissibile soltanto se prevista espressamente da una legge, che si deve rilevare sempre, e comunque rispettosa della persona. </a:t>
            </a:r>
          </a:p>
        </p:txBody>
      </p:sp>
    </p:spTree>
    <p:extLst>
      <p:ext uri="{BB962C8B-B14F-4D97-AF65-F5344CB8AC3E}">
        <p14:creationId xmlns:p14="http://schemas.microsoft.com/office/powerpoint/2010/main" val="1552386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0AD6169A-4E38-092F-D885-0B2FB6355C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="" xmlns:a16="http://schemas.microsoft.com/office/drawing/2014/main" id="{66D948C4-54A2-1C37-63D8-BDF6824FC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304297"/>
                </a:solidFill>
              </a:rPr>
              <a:t>  Il consenso informato di tipo  sanitario                           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7A8CF31B-4A6B-FF7A-49BA-6132777E05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it-IT" dirty="0"/>
              <a:t> Legge 219/2017:  “Norme in materia di consenso informato e di disposizioni anticipate di trattamento”, che contiene la disciplina organica del consenso informato di tipo sanitario. In particolare l’art. 1: </a:t>
            </a:r>
          </a:p>
          <a:p>
            <a:r>
              <a:rPr lang="it-IT" dirty="0"/>
              <a:t>descrive bene quello che possiamo definire il rapporto, o meglio, la  "alleanza" tra medico e paziente, che ha come perno il consenso informato, momento in cui si incontrano da un lato, "</a:t>
            </a:r>
            <a:r>
              <a:rPr lang="it-IT" b="1" dirty="0"/>
              <a:t>l'autonomia decisionale del paziente</a:t>
            </a:r>
            <a:r>
              <a:rPr lang="it-IT" dirty="0"/>
              <a:t>", che come detto ha il diritto di essere informato e quindi di prestare o negare il suo consenso,  e dall'altro "</a:t>
            </a:r>
            <a:r>
              <a:rPr lang="it-IT" b="1" dirty="0"/>
              <a:t>la competenza, l'autonomia professionale e la responsabilità del medico</a:t>
            </a:r>
            <a:r>
              <a:rPr lang="it-IT" dirty="0"/>
              <a:t>", il quale pertanto ha il corrispondente obbligo di informare e raccogliere il consenso del paziente.</a:t>
            </a:r>
          </a:p>
          <a:p>
            <a:r>
              <a:rPr lang="it-IT" dirty="0"/>
              <a:t> in relazione alle modalità di acquisizione del consenso, sinteticamente si evidenzia come il consenso informato </a:t>
            </a:r>
            <a:r>
              <a:rPr lang="it-IT" b="1" dirty="0"/>
              <a:t>deve essere raccolto nei modi e con gli strumenti più consoni alle condizioni del paziente e va documentato in forma scritta o attraverso videoregistrazioni</a:t>
            </a:r>
            <a:r>
              <a:rPr lang="it-IT" dirty="0"/>
              <a:t>. La dichiarazione di consenso deve essere poi inserita in cartella clinica o nel fascicolo sanitario elettronico. </a:t>
            </a:r>
          </a:p>
          <a:p>
            <a:r>
              <a:rPr lang="it-IT" dirty="0"/>
              <a:t>GDPR per il trattamento dei dati personali .</a:t>
            </a:r>
          </a:p>
        </p:txBody>
      </p:sp>
    </p:spTree>
    <p:extLst>
      <p:ext uri="{BB962C8B-B14F-4D97-AF65-F5344CB8AC3E}">
        <p14:creationId xmlns:p14="http://schemas.microsoft.com/office/powerpoint/2010/main" val="435298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2229188C-6F5E-0B05-0D21-42D54E566D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="" xmlns:a16="http://schemas.microsoft.com/office/drawing/2014/main" id="{7BE59E1B-C6EB-5713-0D4F-317FEF784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304297"/>
                </a:solidFill>
              </a:rPr>
              <a:t> Il consenso informato nella pratica psicologica               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A8DAEEDA-8F92-7E83-EE8A-9903421067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b="1" dirty="0"/>
              <a:t>Il Consenso informato </a:t>
            </a:r>
            <a:r>
              <a:rPr lang="it-IT" dirty="0"/>
              <a:t>è il processo attraverso il quale lo psicologo fornisce al paziente /cliente tutte le informazioni necessarie per permettergli di decidere in modo autonomo se iniziare o proseguire un intervento psicologico .</a:t>
            </a:r>
          </a:p>
          <a:p>
            <a:r>
              <a:rPr lang="it-IT" dirty="0"/>
              <a:t>Aspetti normativi  e deontologici </a:t>
            </a:r>
          </a:p>
          <a:p>
            <a:r>
              <a:rPr lang="it-IT" b="1" dirty="0"/>
              <a:t>Art. 24 del Codice Deontologico </a:t>
            </a:r>
            <a:r>
              <a:rPr lang="it-IT" b="1" dirty="0" smtClean="0"/>
              <a:t>dell’Ordine degli Psicologi </a:t>
            </a:r>
            <a:r>
              <a:rPr lang="it-IT" b="1" dirty="0"/>
              <a:t>Italiani</a:t>
            </a:r>
            <a:r>
              <a:rPr lang="it-IT" dirty="0"/>
              <a:t>: necessità del consenso informato esplicito, consapevole e documentato per iscritto , con strumenti come la videoregistrazione o dispositivi adatti per le persone con disabilità. E’ responsabilità esclusiva dello psicologo acquisire il consenso </a:t>
            </a:r>
            <a:r>
              <a:rPr lang="it-IT" dirty="0" smtClean="0"/>
              <a:t>informato. </a:t>
            </a:r>
            <a:endParaRPr lang="it-IT" dirty="0"/>
          </a:p>
          <a:p>
            <a:r>
              <a:rPr lang="it-IT" dirty="0"/>
              <a:t>Cosa deve includere: </a:t>
            </a:r>
            <a:r>
              <a:rPr lang="it-IT" b="1" dirty="0"/>
              <a:t>osservanza del Codice Deontologico, potenziamento del benessere e ricerca di nuovi equilibri, tipo di orientamento clinico.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99994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 </a:t>
            </a:r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555" y="345582"/>
            <a:ext cx="3902420" cy="5515590"/>
          </a:xfr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286603"/>
            <a:ext cx="4139028" cy="5850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581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conservazione e gestione del  materiale clinico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it-IT" b="1" dirty="0"/>
              <a:t> </a:t>
            </a:r>
          </a:p>
          <a:p>
            <a:pPr marL="0" indent="0">
              <a:buNone/>
            </a:pPr>
            <a:r>
              <a:rPr lang="it-IT" sz="4300" b="1" dirty="0"/>
              <a:t>A</a:t>
            </a:r>
            <a:r>
              <a:rPr lang="it-IT" sz="5600" b="1" dirty="0"/>
              <a:t>) Che cosa intendiamo per materiale clinico </a:t>
            </a:r>
            <a:endParaRPr lang="it-IT" sz="5600" dirty="0"/>
          </a:p>
          <a:p>
            <a:r>
              <a:rPr lang="it-IT" sz="5600" dirty="0"/>
              <a:t>Cartelle psicologiche</a:t>
            </a:r>
          </a:p>
          <a:p>
            <a:r>
              <a:rPr lang="it-IT" sz="5600" dirty="0"/>
              <a:t>Appunti , test psicodiagnostici, videoregistrazioni, schede di osservazione </a:t>
            </a:r>
          </a:p>
          <a:p>
            <a:r>
              <a:rPr lang="it-IT" sz="5600" dirty="0"/>
              <a:t>Documentazioni di colloqui individuali, familiari e di gruppo </a:t>
            </a:r>
          </a:p>
          <a:p>
            <a:pPr marL="0" indent="0">
              <a:buNone/>
            </a:pPr>
            <a:r>
              <a:rPr lang="it-IT" sz="5600" dirty="0"/>
              <a:t>B) </a:t>
            </a:r>
            <a:r>
              <a:rPr lang="it-IT" sz="5600" b="1" dirty="0"/>
              <a:t>Aspetti normativi </a:t>
            </a:r>
          </a:p>
          <a:p>
            <a:r>
              <a:rPr lang="it-IT" sz="5600" dirty="0" smtClean="0"/>
              <a:t>Obbligo </a:t>
            </a:r>
            <a:r>
              <a:rPr lang="it-IT" sz="5600" dirty="0"/>
              <a:t>di conservazione nel rispetto della </a:t>
            </a:r>
            <a:r>
              <a:rPr lang="it-IT" sz="5600" dirty="0" smtClean="0"/>
              <a:t>Privacy (</a:t>
            </a:r>
            <a:r>
              <a:rPr lang="it-IT" sz="5600" dirty="0"/>
              <a:t>regolamento UE 2026/679 –GDPR) </a:t>
            </a:r>
          </a:p>
          <a:p>
            <a:r>
              <a:rPr lang="it-IT" sz="5600" dirty="0" smtClean="0"/>
              <a:t>Durata </a:t>
            </a:r>
            <a:r>
              <a:rPr lang="it-IT" sz="5600" dirty="0"/>
              <a:t>della conservazione : almeno 5 anni </a:t>
            </a:r>
            <a:r>
              <a:rPr lang="it-IT" sz="5600" dirty="0" smtClean="0"/>
              <a:t>( in regime ambulatoriale )</a:t>
            </a:r>
            <a:endParaRPr lang="it-IT" sz="5600" dirty="0"/>
          </a:p>
          <a:p>
            <a:r>
              <a:rPr lang="it-IT" sz="5600" dirty="0" smtClean="0"/>
              <a:t>Accessibilità </a:t>
            </a:r>
            <a:r>
              <a:rPr lang="it-IT" sz="5600" dirty="0"/>
              <a:t>con altri professionisti: limiti e protocolli </a:t>
            </a:r>
          </a:p>
          <a:p>
            <a:pPr marL="0" indent="0">
              <a:buNone/>
            </a:pPr>
            <a:r>
              <a:rPr lang="it-IT" sz="5600" dirty="0"/>
              <a:t> </a:t>
            </a:r>
            <a:r>
              <a:rPr lang="it-IT" sz="5600" b="1" dirty="0"/>
              <a:t>Conservazione rigorosa : la gestione del materiale clinico è un preciso dovere etico e legale per proteggere i dati sensibili; il rispetto di questi principi tutela il paziente, il professionista e rafforza il  valore e la credibilità della Psicologia all’interno delle Organizzazioni .</a:t>
            </a:r>
          </a:p>
          <a:p>
            <a:pPr marL="0" indent="0">
              <a:buNone/>
            </a:pPr>
            <a:r>
              <a:rPr lang="it-IT" sz="5600" b="1" dirty="0"/>
              <a:t> </a:t>
            </a:r>
          </a:p>
          <a:p>
            <a:pPr marL="0" indent="0">
              <a:buNone/>
            </a:pPr>
            <a:endParaRPr lang="it-IT" sz="5600" dirty="0"/>
          </a:p>
        </p:txBody>
      </p:sp>
    </p:spTree>
    <p:extLst>
      <p:ext uri="{BB962C8B-B14F-4D97-AF65-F5344CB8AC3E}">
        <p14:creationId xmlns:p14="http://schemas.microsoft.com/office/powerpoint/2010/main" val="180073484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Blu cal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2167526_TF33476885.potx" id="{67A3B757-088A-4997-AD47-EBBB609AAF73}" vid="{61F4B085-7BC3-43AB-AFF0-C8B68BB76BF9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7E0A2CB4-6869-426F-8BC4-A32C90CBE26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941CA7C-A0BF-44EF-B2E5-7539C3B9B0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4E879E6-8FFE-4154-8F2A-F7518B89B376}">
  <ds:schemaRefs>
    <ds:schemaRef ds:uri="http://purl.org/dc/terms/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16c05727-aa75-4e4a-9b5f-8a80a1165891"/>
    <ds:schemaRef ds:uri="http://schemas.microsoft.com/office/infopath/2007/PartnerControls"/>
    <ds:schemaRef ds:uri="71af3243-3dd4-4a8d-8c0d-dd76da1f02a5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Presentazione classica per assemblea generale aziendale</Template>
  <TotalTime>937</TotalTime>
  <Words>1256</Words>
  <Application>Microsoft Office PowerPoint</Application>
  <PresentationFormat>Widescreen</PresentationFormat>
  <Paragraphs>70</Paragraphs>
  <Slides>13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6" baseType="lpstr">
      <vt:lpstr>Calibri</vt:lpstr>
      <vt:lpstr>Wingdings</vt:lpstr>
      <vt:lpstr>RetrospectVTI</vt:lpstr>
      <vt:lpstr>Rapporto tra Psicologia Clinica e Organizzazioni,  il Consenso Informato e la Conservazione del Materiale Clinico </vt:lpstr>
      <vt:lpstr>Rapporto tra Psicologia Clinica e                                                          Organizzazioni</vt:lpstr>
      <vt:lpstr>Organizzazione Sanitaria un sistema complesso                              </vt:lpstr>
      <vt:lpstr>Il  ruolo psicologia clinica nel sistema sanitario </vt:lpstr>
      <vt:lpstr>Il consenso informato di tipo sanitario                                                          </vt:lpstr>
      <vt:lpstr>  Il consenso informato di tipo  sanitario                           </vt:lpstr>
      <vt:lpstr> Il consenso informato nella pratica psicologica               </vt:lpstr>
      <vt:lpstr> </vt:lpstr>
      <vt:lpstr>La conservazione e gestione del  materiale clinico</vt:lpstr>
      <vt:lpstr>La conservazione e gestione del  materiale clinico</vt:lpstr>
      <vt:lpstr>Conclusioni </vt:lpstr>
      <vt:lpstr>Conclusioni</vt:lpstr>
      <vt:lpstr>Grazie per l’attenzione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 29-30 aprile Primo Corso ACCADEMIA SICOB Direttori: M. De Luca - M.A. Zappa</dc:title>
  <dc:creator>Eliana Rispoli</dc:creator>
  <cp:lastModifiedBy>MADEO MERI - MMADEO@ausl.vda.it</cp:lastModifiedBy>
  <cp:revision>76</cp:revision>
  <cp:lastPrinted>2025-10-21T14:10:52Z</cp:lastPrinted>
  <dcterms:created xsi:type="dcterms:W3CDTF">2022-02-27T17:36:31Z</dcterms:created>
  <dcterms:modified xsi:type="dcterms:W3CDTF">2025-10-23T13:28:03Z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